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oife Lawton" userId="ab78ffa4-e812-4f3a-89cf-554d51be45d8" providerId="ADAL" clId="{4FEA8590-8561-4A47-989F-1DBFE7327DEC}"/>
    <pc:docChg chg="undo custSel addSld delSld modSld">
      <pc:chgData name="Aoife Lawton" userId="ab78ffa4-e812-4f3a-89cf-554d51be45d8" providerId="ADAL" clId="{4FEA8590-8561-4A47-989F-1DBFE7327DEC}" dt="2020-12-18T17:35:50.955" v="1874" actId="20577"/>
      <pc:docMkLst>
        <pc:docMk/>
      </pc:docMkLst>
      <pc:sldChg chg="modSp">
        <pc:chgData name="Aoife Lawton" userId="ab78ffa4-e812-4f3a-89cf-554d51be45d8" providerId="ADAL" clId="{4FEA8590-8561-4A47-989F-1DBFE7327DEC}" dt="2020-12-16T18:32:17.557" v="20" actId="242"/>
        <pc:sldMkLst>
          <pc:docMk/>
          <pc:sldMk cId="1248293424" sldId="256"/>
        </pc:sldMkLst>
        <pc:spChg chg="mod">
          <ac:chgData name="Aoife Lawton" userId="ab78ffa4-e812-4f3a-89cf-554d51be45d8" providerId="ADAL" clId="{4FEA8590-8561-4A47-989F-1DBFE7327DEC}" dt="2020-12-16T18:32:17.557" v="20" actId="242"/>
          <ac:spMkLst>
            <pc:docMk/>
            <pc:sldMk cId="1248293424" sldId="256"/>
            <ac:spMk id="2" creationId="{C8F467C4-2665-8D4B-BA2E-FC58C0BCDCDA}"/>
          </ac:spMkLst>
        </pc:spChg>
      </pc:sldChg>
      <pc:sldChg chg="addSp delSp modSp new mod modClrScheme chgLayout">
        <pc:chgData name="Aoife Lawton" userId="ab78ffa4-e812-4f3a-89cf-554d51be45d8" providerId="ADAL" clId="{4FEA8590-8561-4A47-989F-1DBFE7327DEC}" dt="2020-12-16T18:36:21.920" v="214" actId="20577"/>
        <pc:sldMkLst>
          <pc:docMk/>
          <pc:sldMk cId="1100429365" sldId="257"/>
        </pc:sldMkLst>
        <pc:spChg chg="mod ord">
          <ac:chgData name="Aoife Lawton" userId="ab78ffa4-e812-4f3a-89cf-554d51be45d8" providerId="ADAL" clId="{4FEA8590-8561-4A47-989F-1DBFE7327DEC}" dt="2020-12-16T18:32:46.379" v="37" actId="20577"/>
          <ac:spMkLst>
            <pc:docMk/>
            <pc:sldMk cId="1100429365" sldId="257"/>
            <ac:spMk id="2" creationId="{4C84FC42-2261-C046-8C5C-1C7458CEAE37}"/>
          </ac:spMkLst>
        </pc:spChg>
        <pc:spChg chg="mod ord">
          <ac:chgData name="Aoife Lawton" userId="ab78ffa4-e812-4f3a-89cf-554d51be45d8" providerId="ADAL" clId="{4FEA8590-8561-4A47-989F-1DBFE7327DEC}" dt="2020-12-16T18:36:21.920" v="214" actId="20577"/>
          <ac:spMkLst>
            <pc:docMk/>
            <pc:sldMk cId="1100429365" sldId="257"/>
            <ac:spMk id="3" creationId="{7585EBCF-C052-FF4A-B30C-03669F7D0D9E}"/>
          </ac:spMkLst>
        </pc:spChg>
        <pc:spChg chg="add del mod ord">
          <ac:chgData name="Aoife Lawton" userId="ab78ffa4-e812-4f3a-89cf-554d51be45d8" providerId="ADAL" clId="{4FEA8590-8561-4A47-989F-1DBFE7327DEC}" dt="2020-12-16T18:34:25.266" v="38" actId="931"/>
          <ac:spMkLst>
            <pc:docMk/>
            <pc:sldMk cId="1100429365" sldId="257"/>
            <ac:spMk id="4" creationId="{9CDC5EE1-8BC2-A34A-9D7F-004A4D382D1E}"/>
          </ac:spMkLst>
        </pc:spChg>
        <pc:picChg chg="add mod ord">
          <ac:chgData name="Aoife Lawton" userId="ab78ffa4-e812-4f3a-89cf-554d51be45d8" providerId="ADAL" clId="{4FEA8590-8561-4A47-989F-1DBFE7327DEC}" dt="2020-12-16T18:34:35.814" v="40" actId="14100"/>
          <ac:picMkLst>
            <pc:docMk/>
            <pc:sldMk cId="1100429365" sldId="257"/>
            <ac:picMk id="5" creationId="{50806BA0-0A1F-5540-B9E6-1E8F8FF05F7B}"/>
          </ac:picMkLst>
        </pc:picChg>
      </pc:sldChg>
      <pc:sldChg chg="addSp delSp modSp new">
        <pc:chgData name="Aoife Lawton" userId="ab78ffa4-e812-4f3a-89cf-554d51be45d8" providerId="ADAL" clId="{4FEA8590-8561-4A47-989F-1DBFE7327DEC}" dt="2020-12-16T18:47:13.291" v="572" actId="20577"/>
        <pc:sldMkLst>
          <pc:docMk/>
          <pc:sldMk cId="3985312138" sldId="258"/>
        </pc:sldMkLst>
        <pc:spChg chg="mod">
          <ac:chgData name="Aoife Lawton" userId="ab78ffa4-e812-4f3a-89cf-554d51be45d8" providerId="ADAL" clId="{4FEA8590-8561-4A47-989F-1DBFE7327DEC}" dt="2020-12-16T18:36:36.276" v="221" actId="20577"/>
          <ac:spMkLst>
            <pc:docMk/>
            <pc:sldMk cId="3985312138" sldId="258"/>
            <ac:spMk id="2" creationId="{4CF5F68B-B76E-C049-A459-BC98C8CACED2}"/>
          </ac:spMkLst>
        </pc:spChg>
        <pc:spChg chg="add del mod">
          <ac:chgData name="Aoife Lawton" userId="ab78ffa4-e812-4f3a-89cf-554d51be45d8" providerId="ADAL" clId="{4FEA8590-8561-4A47-989F-1DBFE7327DEC}" dt="2020-12-16T18:47:13.291" v="572" actId="20577"/>
          <ac:spMkLst>
            <pc:docMk/>
            <pc:sldMk cId="3985312138" sldId="258"/>
            <ac:spMk id="3" creationId="{942468C4-CE01-4943-8186-017012E7CF78}"/>
          </ac:spMkLst>
        </pc:spChg>
        <pc:spChg chg="del">
          <ac:chgData name="Aoife Lawton" userId="ab78ffa4-e812-4f3a-89cf-554d51be45d8" providerId="ADAL" clId="{4FEA8590-8561-4A47-989F-1DBFE7327DEC}" dt="2020-12-16T18:39:55.463" v="222" actId="931"/>
          <ac:spMkLst>
            <pc:docMk/>
            <pc:sldMk cId="3985312138" sldId="258"/>
            <ac:spMk id="4" creationId="{B17A3794-B7EA-5648-9F44-74E85A76E0BF}"/>
          </ac:spMkLst>
        </pc:spChg>
        <pc:spChg chg="add del mod">
          <ac:chgData name="Aoife Lawton" userId="ab78ffa4-e812-4f3a-89cf-554d51be45d8" providerId="ADAL" clId="{4FEA8590-8561-4A47-989F-1DBFE7327DEC}" dt="2020-12-16T18:41:36.314" v="237" actId="931"/>
          <ac:spMkLst>
            <pc:docMk/>
            <pc:sldMk cId="3985312138" sldId="258"/>
            <ac:spMk id="7" creationId="{60C2C0AE-00B9-8345-BDD7-6DDF60B825FF}"/>
          </ac:spMkLst>
        </pc:spChg>
        <pc:picChg chg="add del mod ord">
          <ac:chgData name="Aoife Lawton" userId="ab78ffa4-e812-4f3a-89cf-554d51be45d8" providerId="ADAL" clId="{4FEA8590-8561-4A47-989F-1DBFE7327DEC}" dt="2020-12-16T18:40:14.162" v="226" actId="478"/>
          <ac:picMkLst>
            <pc:docMk/>
            <pc:sldMk cId="3985312138" sldId="258"/>
            <ac:picMk id="5" creationId="{F528990F-9AC7-9E45-9AAB-F8D443FF8C55}"/>
          </ac:picMkLst>
        </pc:picChg>
        <pc:picChg chg="add del mod ord">
          <ac:chgData name="Aoife Lawton" userId="ab78ffa4-e812-4f3a-89cf-554d51be45d8" providerId="ADAL" clId="{4FEA8590-8561-4A47-989F-1DBFE7327DEC}" dt="2020-12-16T18:41:02.563" v="236" actId="931"/>
          <ac:picMkLst>
            <pc:docMk/>
            <pc:sldMk cId="3985312138" sldId="258"/>
            <ac:picMk id="8" creationId="{395264C2-5BC2-EE42-9D7E-7F1A951C6593}"/>
          </ac:picMkLst>
        </pc:picChg>
        <pc:picChg chg="add mod ord">
          <ac:chgData name="Aoife Lawton" userId="ab78ffa4-e812-4f3a-89cf-554d51be45d8" providerId="ADAL" clId="{4FEA8590-8561-4A47-989F-1DBFE7327DEC}" dt="2020-12-16T18:42:18.014" v="241" actId="1076"/>
          <ac:picMkLst>
            <pc:docMk/>
            <pc:sldMk cId="3985312138" sldId="258"/>
            <ac:picMk id="9" creationId="{3CECF561-505A-9241-90D4-519CE6B8D195}"/>
          </ac:picMkLst>
        </pc:picChg>
        <pc:picChg chg="add del mod ord">
          <ac:chgData name="Aoife Lawton" userId="ab78ffa4-e812-4f3a-89cf-554d51be45d8" providerId="ADAL" clId="{4FEA8590-8561-4A47-989F-1DBFE7327DEC}" dt="2020-12-16T18:42:12.794" v="240" actId="931"/>
          <ac:picMkLst>
            <pc:docMk/>
            <pc:sldMk cId="3985312138" sldId="258"/>
            <ac:picMk id="10" creationId="{CDE5C379-42CA-A84C-B462-27585A3AC6E5}"/>
          </ac:picMkLst>
        </pc:picChg>
      </pc:sldChg>
      <pc:sldChg chg="addSp delSp modSp new">
        <pc:chgData name="Aoife Lawton" userId="ab78ffa4-e812-4f3a-89cf-554d51be45d8" providerId="ADAL" clId="{4FEA8590-8561-4A47-989F-1DBFE7327DEC}" dt="2020-12-16T18:54:53.117" v="944" actId="20577"/>
        <pc:sldMkLst>
          <pc:docMk/>
          <pc:sldMk cId="3944593913" sldId="259"/>
        </pc:sldMkLst>
        <pc:spChg chg="mod">
          <ac:chgData name="Aoife Lawton" userId="ab78ffa4-e812-4f3a-89cf-554d51be45d8" providerId="ADAL" clId="{4FEA8590-8561-4A47-989F-1DBFE7327DEC}" dt="2020-12-16T18:47:21.617" v="580" actId="20577"/>
          <ac:spMkLst>
            <pc:docMk/>
            <pc:sldMk cId="3944593913" sldId="259"/>
            <ac:spMk id="2" creationId="{C8388139-0849-D945-A66C-954592B8C1AD}"/>
          </ac:spMkLst>
        </pc:spChg>
        <pc:spChg chg="del">
          <ac:chgData name="Aoife Lawton" userId="ab78ffa4-e812-4f3a-89cf-554d51be45d8" providerId="ADAL" clId="{4FEA8590-8561-4A47-989F-1DBFE7327DEC}" dt="2020-12-16T18:50:58.287" v="582" actId="931"/>
          <ac:spMkLst>
            <pc:docMk/>
            <pc:sldMk cId="3944593913" sldId="259"/>
            <ac:spMk id="3" creationId="{C8D06359-64F7-5B48-A379-954FFD11AF0D}"/>
          </ac:spMkLst>
        </pc:spChg>
        <pc:spChg chg="mod">
          <ac:chgData name="Aoife Lawton" userId="ab78ffa4-e812-4f3a-89cf-554d51be45d8" providerId="ADAL" clId="{4FEA8590-8561-4A47-989F-1DBFE7327DEC}" dt="2020-12-16T18:54:53.117" v="944" actId="20577"/>
          <ac:spMkLst>
            <pc:docMk/>
            <pc:sldMk cId="3944593913" sldId="259"/>
            <ac:spMk id="4" creationId="{6B559F06-FB3D-864E-9C1C-A90AD4C53105}"/>
          </ac:spMkLst>
        </pc:spChg>
        <pc:picChg chg="add mod ord">
          <ac:chgData name="Aoife Lawton" userId="ab78ffa4-e812-4f3a-89cf-554d51be45d8" providerId="ADAL" clId="{4FEA8590-8561-4A47-989F-1DBFE7327DEC}" dt="2020-12-16T18:50:58.287" v="582" actId="931"/>
          <ac:picMkLst>
            <pc:docMk/>
            <pc:sldMk cId="3944593913" sldId="259"/>
            <ac:picMk id="5" creationId="{AF479C63-4590-5942-9E95-0CAEC186BB9F}"/>
          </ac:picMkLst>
        </pc:picChg>
      </pc:sldChg>
      <pc:sldChg chg="addSp delSp modSp new">
        <pc:chgData name="Aoife Lawton" userId="ab78ffa4-e812-4f3a-89cf-554d51be45d8" providerId="ADAL" clId="{4FEA8590-8561-4A47-989F-1DBFE7327DEC}" dt="2020-12-16T18:58:24.478" v="1061" actId="20577"/>
        <pc:sldMkLst>
          <pc:docMk/>
          <pc:sldMk cId="3195803485" sldId="260"/>
        </pc:sldMkLst>
        <pc:spChg chg="mod">
          <ac:chgData name="Aoife Lawton" userId="ab78ffa4-e812-4f3a-89cf-554d51be45d8" providerId="ADAL" clId="{4FEA8590-8561-4A47-989F-1DBFE7327DEC}" dt="2020-12-16T18:56:51.997" v="958" actId="20577"/>
          <ac:spMkLst>
            <pc:docMk/>
            <pc:sldMk cId="3195803485" sldId="260"/>
            <ac:spMk id="2" creationId="{9BD007B7-CBD8-0245-AA4A-5D2636A8EF28}"/>
          </ac:spMkLst>
        </pc:spChg>
        <pc:spChg chg="mod">
          <ac:chgData name="Aoife Lawton" userId="ab78ffa4-e812-4f3a-89cf-554d51be45d8" providerId="ADAL" clId="{4FEA8590-8561-4A47-989F-1DBFE7327DEC}" dt="2020-12-16T18:58:24.478" v="1061" actId="20577"/>
          <ac:spMkLst>
            <pc:docMk/>
            <pc:sldMk cId="3195803485" sldId="260"/>
            <ac:spMk id="3" creationId="{540412FA-1E4B-E744-A135-1CF1E50E51A7}"/>
          </ac:spMkLst>
        </pc:spChg>
        <pc:spChg chg="del">
          <ac:chgData name="Aoife Lawton" userId="ab78ffa4-e812-4f3a-89cf-554d51be45d8" providerId="ADAL" clId="{4FEA8590-8561-4A47-989F-1DBFE7327DEC}" dt="2020-12-16T18:57:20.431" v="959" actId="931"/>
          <ac:spMkLst>
            <pc:docMk/>
            <pc:sldMk cId="3195803485" sldId="260"/>
            <ac:spMk id="4" creationId="{7782D0D9-4EA4-8A4D-8C61-75FFF3CCDFC4}"/>
          </ac:spMkLst>
        </pc:spChg>
        <pc:picChg chg="add mod ord">
          <ac:chgData name="Aoife Lawton" userId="ab78ffa4-e812-4f3a-89cf-554d51be45d8" providerId="ADAL" clId="{4FEA8590-8561-4A47-989F-1DBFE7327DEC}" dt="2020-12-16T18:57:20.431" v="959" actId="931"/>
          <ac:picMkLst>
            <pc:docMk/>
            <pc:sldMk cId="3195803485" sldId="260"/>
            <ac:picMk id="5" creationId="{B5049854-ADCA-CE49-979A-1FB3E8B79D4A}"/>
          </ac:picMkLst>
        </pc:picChg>
      </pc:sldChg>
      <pc:sldChg chg="addSp delSp modSp new">
        <pc:chgData name="Aoife Lawton" userId="ab78ffa4-e812-4f3a-89cf-554d51be45d8" providerId="ADAL" clId="{4FEA8590-8561-4A47-989F-1DBFE7327DEC}" dt="2020-12-18T17:29:52.919" v="1291" actId="20577"/>
        <pc:sldMkLst>
          <pc:docMk/>
          <pc:sldMk cId="1934815433" sldId="261"/>
        </pc:sldMkLst>
        <pc:spChg chg="mod">
          <ac:chgData name="Aoife Lawton" userId="ab78ffa4-e812-4f3a-89cf-554d51be45d8" providerId="ADAL" clId="{4FEA8590-8561-4A47-989F-1DBFE7327DEC}" dt="2020-12-18T17:29:52.919" v="1291" actId="20577"/>
          <ac:spMkLst>
            <pc:docMk/>
            <pc:sldMk cId="1934815433" sldId="261"/>
            <ac:spMk id="2" creationId="{97758954-013F-C54A-B3F6-CD867DD020E0}"/>
          </ac:spMkLst>
        </pc:spChg>
        <pc:spChg chg="mod">
          <ac:chgData name="Aoife Lawton" userId="ab78ffa4-e812-4f3a-89cf-554d51be45d8" providerId="ADAL" clId="{4FEA8590-8561-4A47-989F-1DBFE7327DEC}" dt="2020-12-18T17:27:38.404" v="1284" actId="20577"/>
          <ac:spMkLst>
            <pc:docMk/>
            <pc:sldMk cId="1934815433" sldId="261"/>
            <ac:spMk id="3" creationId="{BFF8289F-E38D-F247-A553-98DCCCE27075}"/>
          </ac:spMkLst>
        </pc:spChg>
        <pc:spChg chg="del">
          <ac:chgData name="Aoife Lawton" userId="ab78ffa4-e812-4f3a-89cf-554d51be45d8" providerId="ADAL" clId="{4FEA8590-8561-4A47-989F-1DBFE7327DEC}" dt="2020-12-18T17:13:41.085" v="1154" actId="931"/>
          <ac:spMkLst>
            <pc:docMk/>
            <pc:sldMk cId="1934815433" sldId="261"/>
            <ac:spMk id="4" creationId="{BAEFB206-DFB2-DC44-8081-7953E8030250}"/>
          </ac:spMkLst>
        </pc:spChg>
        <pc:picChg chg="add mod ord">
          <ac:chgData name="Aoife Lawton" userId="ab78ffa4-e812-4f3a-89cf-554d51be45d8" providerId="ADAL" clId="{4FEA8590-8561-4A47-989F-1DBFE7327DEC}" dt="2020-12-18T17:13:41.085" v="1154" actId="931"/>
          <ac:picMkLst>
            <pc:docMk/>
            <pc:sldMk cId="1934815433" sldId="261"/>
            <ac:picMk id="5" creationId="{EAFA3082-0385-544F-82B9-F3853A25AAED}"/>
          </ac:picMkLst>
        </pc:picChg>
      </pc:sldChg>
      <pc:sldChg chg="addSp delSp modSp new del">
        <pc:chgData name="Aoife Lawton" userId="ab78ffa4-e812-4f3a-89cf-554d51be45d8" providerId="ADAL" clId="{4FEA8590-8561-4A47-989F-1DBFE7327DEC}" dt="2020-12-18T17:10:33.479" v="1152" actId="2696"/>
        <pc:sldMkLst>
          <pc:docMk/>
          <pc:sldMk cId="3045957022" sldId="261"/>
        </pc:sldMkLst>
        <pc:spChg chg="mod">
          <ac:chgData name="Aoife Lawton" userId="ab78ffa4-e812-4f3a-89cf-554d51be45d8" providerId="ADAL" clId="{4FEA8590-8561-4A47-989F-1DBFE7327DEC}" dt="2020-12-16T19:12:41.334" v="1075" actId="20577"/>
          <ac:spMkLst>
            <pc:docMk/>
            <pc:sldMk cId="3045957022" sldId="261"/>
            <ac:spMk id="2" creationId="{390DC52D-E1FE-7A48-AD47-A446AA811C4C}"/>
          </ac:spMkLst>
        </pc:spChg>
        <pc:spChg chg="del">
          <ac:chgData name="Aoife Lawton" userId="ab78ffa4-e812-4f3a-89cf-554d51be45d8" providerId="ADAL" clId="{4FEA8590-8561-4A47-989F-1DBFE7327DEC}" dt="2020-12-16T19:13:15.526" v="1078" actId="931"/>
          <ac:spMkLst>
            <pc:docMk/>
            <pc:sldMk cId="3045957022" sldId="261"/>
            <ac:spMk id="3" creationId="{A591EAE1-C9F7-4748-8ACB-6AAB6D791B49}"/>
          </ac:spMkLst>
        </pc:spChg>
        <pc:spChg chg="mod">
          <ac:chgData name="Aoife Lawton" userId="ab78ffa4-e812-4f3a-89cf-554d51be45d8" providerId="ADAL" clId="{4FEA8590-8561-4A47-989F-1DBFE7327DEC}" dt="2020-12-16T19:15:41.504" v="1151" actId="20577"/>
          <ac:spMkLst>
            <pc:docMk/>
            <pc:sldMk cId="3045957022" sldId="261"/>
            <ac:spMk id="4" creationId="{61826E6B-AF7C-E440-BEE4-4FD0999DD265}"/>
          </ac:spMkLst>
        </pc:spChg>
        <pc:picChg chg="add mod ord">
          <ac:chgData name="Aoife Lawton" userId="ab78ffa4-e812-4f3a-89cf-554d51be45d8" providerId="ADAL" clId="{4FEA8590-8561-4A47-989F-1DBFE7327DEC}" dt="2020-12-16T19:13:15.526" v="1078" actId="931"/>
          <ac:picMkLst>
            <pc:docMk/>
            <pc:sldMk cId="3045957022" sldId="261"/>
            <ac:picMk id="5" creationId="{7DBC090E-AB95-2142-8ABD-26926B2EC9BB}"/>
          </ac:picMkLst>
        </pc:picChg>
      </pc:sldChg>
      <pc:sldChg chg="addSp delSp modSp new">
        <pc:chgData name="Aoife Lawton" userId="ab78ffa4-e812-4f3a-89cf-554d51be45d8" providerId="ADAL" clId="{4FEA8590-8561-4A47-989F-1DBFE7327DEC}" dt="2020-12-18T17:31:56.706" v="1487" actId="20577"/>
        <pc:sldMkLst>
          <pc:docMk/>
          <pc:sldMk cId="1777417329" sldId="262"/>
        </pc:sldMkLst>
        <pc:spChg chg="mod">
          <ac:chgData name="Aoife Lawton" userId="ab78ffa4-e812-4f3a-89cf-554d51be45d8" providerId="ADAL" clId="{4FEA8590-8561-4A47-989F-1DBFE7327DEC}" dt="2020-12-18T17:30:02.867" v="1298" actId="20577"/>
          <ac:spMkLst>
            <pc:docMk/>
            <pc:sldMk cId="1777417329" sldId="262"/>
            <ac:spMk id="2" creationId="{6075298B-E94D-5F41-A0C8-8B91DA676E23}"/>
          </ac:spMkLst>
        </pc:spChg>
        <pc:spChg chg="del">
          <ac:chgData name="Aoife Lawton" userId="ab78ffa4-e812-4f3a-89cf-554d51be45d8" providerId="ADAL" clId="{4FEA8590-8561-4A47-989F-1DBFE7327DEC}" dt="2020-12-18T17:30:52.737" v="1299" actId="931"/>
          <ac:spMkLst>
            <pc:docMk/>
            <pc:sldMk cId="1777417329" sldId="262"/>
            <ac:spMk id="3" creationId="{D0277ECA-04E0-F448-897D-6840C1494D49}"/>
          </ac:spMkLst>
        </pc:spChg>
        <pc:spChg chg="mod">
          <ac:chgData name="Aoife Lawton" userId="ab78ffa4-e812-4f3a-89cf-554d51be45d8" providerId="ADAL" clId="{4FEA8590-8561-4A47-989F-1DBFE7327DEC}" dt="2020-12-18T17:31:56.706" v="1487" actId="20577"/>
          <ac:spMkLst>
            <pc:docMk/>
            <pc:sldMk cId="1777417329" sldId="262"/>
            <ac:spMk id="4" creationId="{9F9ED2B0-434D-7C46-B773-08C262C51273}"/>
          </ac:spMkLst>
        </pc:spChg>
        <pc:picChg chg="add mod ord">
          <ac:chgData name="Aoife Lawton" userId="ab78ffa4-e812-4f3a-89cf-554d51be45d8" providerId="ADAL" clId="{4FEA8590-8561-4A47-989F-1DBFE7327DEC}" dt="2020-12-18T17:30:52.737" v="1299" actId="931"/>
          <ac:picMkLst>
            <pc:docMk/>
            <pc:sldMk cId="1777417329" sldId="262"/>
            <ac:picMk id="5" creationId="{60C4CF1D-4B7D-8842-8B75-3E1BA7DCF310}"/>
          </ac:picMkLst>
        </pc:picChg>
      </pc:sldChg>
      <pc:sldChg chg="delSp modSp new mod modClrScheme chgLayout">
        <pc:chgData name="Aoife Lawton" userId="ab78ffa4-e812-4f3a-89cf-554d51be45d8" providerId="ADAL" clId="{4FEA8590-8561-4A47-989F-1DBFE7327DEC}" dt="2020-12-18T17:35:50.955" v="1874" actId="20577"/>
        <pc:sldMkLst>
          <pc:docMk/>
          <pc:sldMk cId="952260231" sldId="263"/>
        </pc:sldMkLst>
        <pc:spChg chg="mod ord">
          <ac:chgData name="Aoife Lawton" userId="ab78ffa4-e812-4f3a-89cf-554d51be45d8" providerId="ADAL" clId="{4FEA8590-8561-4A47-989F-1DBFE7327DEC}" dt="2020-12-18T17:33:11.103" v="1489" actId="700"/>
          <ac:spMkLst>
            <pc:docMk/>
            <pc:sldMk cId="952260231" sldId="263"/>
            <ac:spMk id="2" creationId="{6A6AD5F0-F539-084E-BA88-5DDBBC60F6C4}"/>
          </ac:spMkLst>
        </pc:spChg>
        <pc:spChg chg="mod ord">
          <ac:chgData name="Aoife Lawton" userId="ab78ffa4-e812-4f3a-89cf-554d51be45d8" providerId="ADAL" clId="{4FEA8590-8561-4A47-989F-1DBFE7327DEC}" dt="2020-12-18T17:35:50.955" v="1874" actId="20577"/>
          <ac:spMkLst>
            <pc:docMk/>
            <pc:sldMk cId="952260231" sldId="263"/>
            <ac:spMk id="3" creationId="{9B382C96-2A01-6745-BBDF-D785F015E307}"/>
          </ac:spMkLst>
        </pc:spChg>
        <pc:spChg chg="del">
          <ac:chgData name="Aoife Lawton" userId="ab78ffa4-e812-4f3a-89cf-554d51be45d8" providerId="ADAL" clId="{4FEA8590-8561-4A47-989F-1DBFE7327DEC}" dt="2020-12-18T17:33:11.103" v="1489" actId="700"/>
          <ac:spMkLst>
            <pc:docMk/>
            <pc:sldMk cId="952260231" sldId="263"/>
            <ac:spMk id="4" creationId="{532CA475-DC9C-A74F-83E3-5A249763CF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67C4-2665-8D4B-BA2E-FC58C0BCD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GB"/>
              <a:t>GRIP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2B621-8B9C-794F-ACD3-CD81D8A70D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9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FC42-2261-C046-8C5C-1C7458CE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grip?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5EBCF-C052-FF4A-B30C-03669F7D0D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Grip: Take and keep a hold of something; to grasp.</a:t>
            </a:r>
          </a:p>
          <a:p>
            <a:r>
              <a:rPr lang="en-GB"/>
              <a:t>From a perspective of Graphics, grip is the things you can hold and the designs that can benefit this.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0806BA0-0A1F-5540-B9E6-1E8F8FF05F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5070" y="2336800"/>
            <a:ext cx="2699147" cy="3598863"/>
          </a:xfrm>
        </p:spPr>
      </p:pic>
    </p:spTree>
    <p:extLst>
      <p:ext uri="{BB962C8B-B14F-4D97-AF65-F5344CB8AC3E}">
        <p14:creationId xmlns:p14="http://schemas.microsoft.com/office/powerpoint/2010/main" val="110042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5F68B-B76E-C049-A459-BC98C8CAC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Hurley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468C4-CE01-4943-8186-017012E7CF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Material: wood</a:t>
            </a:r>
          </a:p>
          <a:p>
            <a:r>
              <a:rPr lang="en-GB"/>
              <a:t>Hurleys are typically made of wood or hard plastic, both of which get slippery when wet which can make them hard to grip. Because of this, most hurleys come with a grip that allows them to be used in any weather.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3CECF561-505A-9241-90D4-519CE6B8D1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40715" y="2336800"/>
            <a:ext cx="3007858" cy="3598863"/>
          </a:xfrm>
        </p:spPr>
      </p:pic>
    </p:spTree>
    <p:extLst>
      <p:ext uri="{BB962C8B-B14F-4D97-AF65-F5344CB8AC3E}">
        <p14:creationId xmlns:p14="http://schemas.microsoft.com/office/powerpoint/2010/main" val="398531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88139-0849-D945-A66C-954592B8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Vacuum 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F479C63-4590-5942-9E95-0CAEC186BB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80170" y="2336800"/>
            <a:ext cx="2699147" cy="35988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59F06-FB3D-864E-9C1C-A90AD4C5310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Material: metal</a:t>
            </a:r>
          </a:p>
          <a:p>
            <a:r>
              <a:rPr lang="en-GB"/>
              <a:t>It has a circumference of about 9cm which was almost identical to a brush handle I measured. I assume that the similarities were not coincidental, rather that they are designed that way as it makes them both easy to grip.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3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07B7-CBD8-0245-AA4A-5D2636A8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Game controller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412FA-1E4B-E744-A135-1CF1E50E51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Material: plastic</a:t>
            </a:r>
          </a:p>
          <a:p>
            <a:r>
              <a:rPr lang="en-GB"/>
              <a:t>The control handle is made of a textured plastic that prevents your hand from slipping.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049854-ADCA-CE49-979A-1FB3E8B79D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430" y="2336800"/>
            <a:ext cx="3542427" cy="3598863"/>
          </a:xfrm>
        </p:spPr>
      </p:pic>
    </p:spTree>
    <p:extLst>
      <p:ext uri="{BB962C8B-B14F-4D97-AF65-F5344CB8AC3E}">
        <p14:creationId xmlns:p14="http://schemas.microsoft.com/office/powerpoint/2010/main" val="3195803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8954-013F-C54A-B3F6-CD867DD02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Knife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8289F-E38D-F247-A553-98DCCCE27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463180" cy="3599316"/>
          </a:xfrm>
        </p:spPr>
        <p:txBody>
          <a:bodyPr/>
          <a:lstStyle/>
          <a:p>
            <a:r>
              <a:rPr lang="en-GB"/>
              <a:t>The handle of the knife has grooves in it that makes it easier to hold And less sheer.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AFA3082-0385-544F-82B9-F3853A25AA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07693" y="2336800"/>
            <a:ext cx="3673901" cy="3598863"/>
          </a:xfrm>
        </p:spPr>
      </p:pic>
    </p:spTree>
    <p:extLst>
      <p:ext uri="{BB962C8B-B14F-4D97-AF65-F5344CB8AC3E}">
        <p14:creationId xmlns:p14="http://schemas.microsoft.com/office/powerpoint/2010/main" val="193481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5298B-E94D-5F41-A0C8-8B91DA676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Scissors </a:t>
            </a: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0C4CF1D-4B7D-8842-8B75-3E1BA7DCF3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9090" y="2336800"/>
            <a:ext cx="4181308" cy="35988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ED2B0-434D-7C46-B773-08C262C512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/>
              <a:t>The main handles of the scissors are made of hard plastic, but the part that you grip is made of rubber to prevent your hand from slipping.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17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AD5F0-F539-084E-BA88-5DDBBC60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82C96-2A01-6745-BBDF-D785F015E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Different things are designed in different ways to better the use of the product.</a:t>
            </a:r>
          </a:p>
          <a:p>
            <a:r>
              <a:rPr lang="en-GB"/>
              <a:t>For example, it wouldn’t be good to make a hurley from the same material you would make a game controller with. The plastic of the controller would become slippery if it got wet, which a hurley would if it was used outside.</a:t>
            </a:r>
          </a:p>
        </p:txBody>
      </p:sp>
    </p:spTree>
    <p:extLst>
      <p:ext uri="{BB962C8B-B14F-4D97-AF65-F5344CB8AC3E}">
        <p14:creationId xmlns:p14="http://schemas.microsoft.com/office/powerpoint/2010/main" val="952260231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036C70C7FBB942A43825D5539AAE85" ma:contentTypeVersion="13" ma:contentTypeDescription="Create a new document." ma:contentTypeScope="" ma:versionID="c01463e646a78ae9e01af3f3e9db5adf">
  <xsd:schema xmlns:xsd="http://www.w3.org/2001/XMLSchema" xmlns:xs="http://www.w3.org/2001/XMLSchema" xmlns:p="http://schemas.microsoft.com/office/2006/metadata/properties" xmlns:ns2="1beda088-a53f-4d1f-ad33-0ffab6d84401" xmlns:ns3="c8e5e928-2d86-4547-9f49-eb2e40956fd4" targetNamespace="http://schemas.microsoft.com/office/2006/metadata/properties" ma:root="true" ma:fieldsID="b605172c3daffcffee3232b0df93d9d3" ns2:_="" ns3:_="">
    <xsd:import namespace="1beda088-a53f-4d1f-ad33-0ffab6d84401"/>
    <xsd:import namespace="c8e5e928-2d86-4547-9f49-eb2e40956f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eda088-a53f-4d1f-ad33-0ffab6d844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928-2d86-4547-9f49-eb2e40956fd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beda088-a53f-4d1f-ad33-0ffab6d84401" xsi:nil="true"/>
  </documentManagement>
</p:properties>
</file>

<file path=customXml/itemProps1.xml><?xml version="1.0" encoding="utf-8"?>
<ds:datastoreItem xmlns:ds="http://schemas.openxmlformats.org/officeDocument/2006/customXml" ds:itemID="{A3DE6D6B-CB78-45FC-896F-95091D4F987D}"/>
</file>

<file path=customXml/itemProps2.xml><?xml version="1.0" encoding="utf-8"?>
<ds:datastoreItem xmlns:ds="http://schemas.openxmlformats.org/officeDocument/2006/customXml" ds:itemID="{9876E075-F86E-48F7-930C-C4A60B7762D3}"/>
</file>

<file path=customXml/itemProps3.xml><?xml version="1.0" encoding="utf-8"?>
<ds:datastoreItem xmlns:ds="http://schemas.openxmlformats.org/officeDocument/2006/customXml" ds:itemID="{B3FC5A7D-C2F4-44BF-B926-6D0FC2E2DB86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GRIP</vt:lpstr>
      <vt:lpstr>What is grip?</vt:lpstr>
      <vt:lpstr>Hurley</vt:lpstr>
      <vt:lpstr>Vacuum </vt:lpstr>
      <vt:lpstr>Game controller </vt:lpstr>
      <vt:lpstr>Knife</vt:lpstr>
      <vt:lpstr>Scissors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GRIP</dc:title>
  <dc:creator>Aoife Lawton</dc:creator>
  <cp:lastModifiedBy>Aoife Lawton</cp:lastModifiedBy>
  <cp:revision>4</cp:revision>
  <dcterms:created xsi:type="dcterms:W3CDTF">2020-12-16T18:31:41Z</dcterms:created>
  <dcterms:modified xsi:type="dcterms:W3CDTF">2020-12-18T17:35:52Z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0x01010030036C70C7FBB942A43825D5539AAE85</vt:lpwstr>
  </property>
</Properties>
</file>