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9" r:id="rId4"/>
    <p:sldId id="261" r:id="rId5"/>
    <p:sldId id="260" r:id="rId6"/>
    <p:sldId id="258"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7673D-2DC6-4D40-AFA3-B0E86DE7D252}" v="4" dt="2020-12-15T15:54:32.770"/>
    <p1510:client id="{4F8CBBF9-DDDD-4DB6-B6EF-9D0C7B2265A7}" v="5" dt="2020-12-14T10:04:10.454"/>
    <p1510:client id="{57DE64A1-4073-A75B-0894-7EF9C51C7CB7}" v="64" dt="2020-12-15T14:31:29.621"/>
    <p1510:client id="{B669AA61-5D59-B036-B3F1-081F5E1E0538}" v="955" dt="2020-12-10T14:19:58.137"/>
    <p1510:client id="{CE436C4E-EA34-6844-5601-EA422556BBF8}" v="1" dt="2020-12-15T19:47:58.085"/>
    <p1510:client id="{E650A442-FB24-49C5-8B66-5D29DD81434D}" v="714" dt="2020-12-11T14:23:00.317"/>
    <p1510:client id="{F73636BB-EE9E-4B45-AF0B-2309BBA2423B}" v="1375" dt="2020-12-08T14:25:54.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greenlanterngolf/33297471523"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ilt" TargetMode="External"/><Relationship Id="rId7" Type="http://schemas.openxmlformats.org/officeDocument/2006/relationships/hyperlink" Target="http://commons.wikimedia.org/wiki/File:Mountain_bike_handlebar.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flickr.com/photos/rickmccharles/7758960952/"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freeimageslive.co.uk/free_stock_image/metal-staples-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Knurli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erikkellison/206534088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wooden table topped with a knife&#10;&#10;Description automatically generated">
            <a:extLst>
              <a:ext uri="{FF2B5EF4-FFF2-40B4-BE49-F238E27FC236}">
                <a16:creationId xmlns:a16="http://schemas.microsoft.com/office/drawing/2014/main" id="{5D7F59D5-2483-4121-BF0D-F61176EEFB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119" b="13881"/>
          <a:stretch/>
        </p:blipFill>
        <p:spPr>
          <a:xfrm>
            <a:off x="31072" y="11383"/>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78" y="2698634"/>
            <a:ext cx="12232342" cy="1475437"/>
          </a:xfrm>
          <a:effectLst>
            <a:outerShdw blurRad="50800" dist="38100" dir="2700000" algn="tl" rotWithShape="0">
              <a:prstClr val="black">
                <a:alpha val="40000"/>
              </a:prstClr>
            </a:outerShdw>
          </a:effectLst>
        </p:spPr>
        <p:txBody>
          <a:bodyPr>
            <a:normAutofit/>
          </a:bodyPr>
          <a:lstStyle/>
          <a:p>
            <a:r>
              <a:rPr lang="en-US" sz="9600" dirty="0">
                <a:solidFill>
                  <a:srgbClr val="FFFFFF"/>
                </a:solidFill>
                <a:highlight>
                  <a:srgbClr val="000000"/>
                </a:highlight>
                <a:cs typeface="Calibri Light"/>
              </a:rPr>
              <a:t>Get a Grip</a:t>
            </a:r>
          </a:p>
        </p:txBody>
      </p:sp>
      <p:sp>
        <p:nvSpPr>
          <p:cNvPr id="6" name="TextBox 5">
            <a:extLst>
              <a:ext uri="{FF2B5EF4-FFF2-40B4-BE49-F238E27FC236}">
                <a16:creationId xmlns:a16="http://schemas.microsoft.com/office/drawing/2014/main" id="{F7F86C84-7AC8-4F7F-A5AB-19DF36CE6B6E}"/>
              </a:ext>
            </a:extLst>
          </p:cNvPr>
          <p:cNvSpPr txBox="1"/>
          <p:nvPr/>
        </p:nvSpPr>
        <p:spPr>
          <a:xfrm>
            <a:off x="9787618" y="8844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Nolan Damico</a:t>
            </a:r>
          </a:p>
        </p:txBody>
      </p:sp>
    </p:spTree>
    <p:extLst>
      <p:ext uri="{BB962C8B-B14F-4D97-AF65-F5344CB8AC3E}">
        <p14:creationId xmlns:p14="http://schemas.microsoft.com/office/powerpoint/2010/main" val="393860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A4F09-4879-4E3E-B549-A6A123E5481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What are grips?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C52213-57A2-4DBC-B36B-13630D02BC8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Grips allow you the ability to Hold onto an object</a:t>
            </a:r>
          </a:p>
          <a:p>
            <a:endParaRPr lang="en-US" dirty="0">
              <a:cs typeface="Calibri"/>
            </a:endParaRPr>
          </a:p>
          <a:p>
            <a:r>
              <a:rPr lang="en-US" dirty="0">
                <a:cs typeface="Calibri"/>
              </a:rPr>
              <a:t>Grips are usually comfortable, stable and/or strong</a:t>
            </a:r>
          </a:p>
        </p:txBody>
      </p:sp>
    </p:spTree>
    <p:extLst>
      <p:ext uri="{BB962C8B-B14F-4D97-AF65-F5344CB8AC3E}">
        <p14:creationId xmlns:p14="http://schemas.microsoft.com/office/powerpoint/2010/main" val="227299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close up of a sword&#10;&#10;Description automatically generated">
            <a:extLst>
              <a:ext uri="{FF2B5EF4-FFF2-40B4-BE49-F238E27FC236}">
                <a16:creationId xmlns:a16="http://schemas.microsoft.com/office/drawing/2014/main" id="{80EBBBB8-74D7-4BF0-AE48-D692DA0B75F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4569"/>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4" name="Picture 4" descr="A picture containing indoor, sitting, table, blue&#10;&#10;Description automatically generated">
            <a:extLst>
              <a:ext uri="{FF2B5EF4-FFF2-40B4-BE49-F238E27FC236}">
                <a16:creationId xmlns:a16="http://schemas.microsoft.com/office/drawing/2014/main" id="{5B427E44-B082-4E34-821C-1E58E27CC00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 b="8913"/>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3" name="Picture 14" descr="A picture containing outdoor, road, street, bicycle&#10;&#10;Description automatically generated">
            <a:extLst>
              <a:ext uri="{FF2B5EF4-FFF2-40B4-BE49-F238E27FC236}">
                <a16:creationId xmlns:a16="http://schemas.microsoft.com/office/drawing/2014/main" id="{7596A80B-C570-4856-8B6B-8B9AEBCB2D3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6530" r="4421" b="4"/>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22">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8395D9-2E0A-403F-9AF7-DBEEC3C0AC22}"/>
              </a:ext>
            </a:extLst>
          </p:cNvPr>
          <p:cNvSpPr>
            <a:spLocks noGrp="1"/>
          </p:cNvSpPr>
          <p:nvPr>
            <p:ph type="title"/>
          </p:nvPr>
        </p:nvSpPr>
        <p:spPr>
          <a:xfrm>
            <a:off x="448056" y="685800"/>
            <a:ext cx="2807208" cy="1325563"/>
          </a:xfrm>
        </p:spPr>
        <p:txBody>
          <a:bodyPr>
            <a:normAutofit/>
          </a:bodyPr>
          <a:lstStyle/>
          <a:p>
            <a:r>
              <a:rPr lang="en-US" sz="2800">
                <a:cs typeface="Calibri Light"/>
              </a:rPr>
              <a:t>List of items that use grips:</a:t>
            </a:r>
            <a:endParaRPr lang="en-US" sz="2800"/>
          </a:p>
        </p:txBody>
      </p:sp>
      <p:sp>
        <p:nvSpPr>
          <p:cNvPr id="27" name="Rectangle 2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6B1C17-3B76-42D6-AE42-50A57E44C3A3}"/>
              </a:ext>
            </a:extLst>
          </p:cNvPr>
          <p:cNvSpPr>
            <a:spLocks noGrp="1"/>
          </p:cNvSpPr>
          <p:nvPr>
            <p:ph idx="1"/>
          </p:nvPr>
        </p:nvSpPr>
        <p:spPr>
          <a:xfrm>
            <a:off x="448056" y="2258568"/>
            <a:ext cx="2807208" cy="3922776"/>
          </a:xfrm>
        </p:spPr>
        <p:txBody>
          <a:bodyPr vert="horz" lIns="91440" tIns="45720" rIns="91440" bIns="45720" rtlCol="0">
            <a:normAutofit/>
          </a:bodyPr>
          <a:lstStyle/>
          <a:p>
            <a:r>
              <a:rPr lang="en-US" sz="1700">
                <a:cs typeface="Calibri"/>
              </a:rPr>
              <a:t>Bicycles</a:t>
            </a:r>
          </a:p>
          <a:p>
            <a:r>
              <a:rPr lang="en-US" sz="1700">
                <a:cs typeface="Calibri"/>
              </a:rPr>
              <a:t>Hammers</a:t>
            </a:r>
          </a:p>
          <a:p>
            <a:r>
              <a:rPr lang="en-US" sz="1700">
                <a:cs typeface="Calibri"/>
              </a:rPr>
              <a:t>Blades</a:t>
            </a:r>
          </a:p>
          <a:p>
            <a:r>
              <a:rPr lang="en-US" sz="1700">
                <a:cs typeface="Calibri"/>
              </a:rPr>
              <a:t>Guns</a:t>
            </a:r>
          </a:p>
          <a:p>
            <a:r>
              <a:rPr lang="en-US" sz="1700">
                <a:cs typeface="Calibri"/>
              </a:rPr>
              <a:t>Golf Clubs</a:t>
            </a:r>
          </a:p>
          <a:p>
            <a:r>
              <a:rPr lang="en-US" sz="1700">
                <a:cs typeface="Calibri"/>
              </a:rPr>
              <a:t>Drills</a:t>
            </a:r>
          </a:p>
          <a:p>
            <a:r>
              <a:rPr lang="en-US" sz="1700">
                <a:cs typeface="Calibri"/>
              </a:rPr>
              <a:t>Utensils</a:t>
            </a:r>
          </a:p>
          <a:p>
            <a:r>
              <a:rPr lang="en-US" sz="1700">
                <a:cs typeface="Calibri"/>
              </a:rPr>
              <a:t>ETC.</a:t>
            </a:r>
          </a:p>
          <a:p>
            <a:endParaRPr lang="en-US" sz="1700">
              <a:cs typeface="Calibri"/>
            </a:endParaRPr>
          </a:p>
          <a:p>
            <a:endParaRPr lang="en-US" sz="1700">
              <a:cs typeface="Calibri"/>
            </a:endParaRPr>
          </a:p>
          <a:p>
            <a:endParaRPr lang="en-US" sz="1700">
              <a:cs typeface="Calibri"/>
            </a:endParaRPr>
          </a:p>
        </p:txBody>
      </p:sp>
    </p:spTree>
    <p:extLst>
      <p:ext uri="{BB962C8B-B14F-4D97-AF65-F5344CB8AC3E}">
        <p14:creationId xmlns:p14="http://schemas.microsoft.com/office/powerpoint/2010/main" val="132123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E7869D-A1B1-4B2F-A9D9-0959BF559D2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Some Examples of Materials in Grips and their functions</a:t>
            </a:r>
          </a:p>
        </p:txBody>
      </p:sp>
      <p:pic>
        <p:nvPicPr>
          <p:cNvPr id="4" name="Picture 4" descr="A picture containing table, indoor, chair, sitting&#10;&#10;Description automatically generated">
            <a:extLst>
              <a:ext uri="{FF2B5EF4-FFF2-40B4-BE49-F238E27FC236}">
                <a16:creationId xmlns:a16="http://schemas.microsoft.com/office/drawing/2014/main" id="{7A2F7F45-08C4-4CF7-88B6-0C264138FB6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493"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12C992-F08D-4676-B49A-12F8F7E1EB34}"/>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cs typeface="Calibri"/>
              </a:rPr>
              <a:t>Rubber: Slip proof and not sticky, Reduces hand numbness, does not harden or fade, and very durable Example: Bike grips</a:t>
            </a:r>
          </a:p>
          <a:p>
            <a:r>
              <a:rPr lang="en-US" sz="2000" dirty="0">
                <a:solidFill>
                  <a:srgbClr val="FFFFFF"/>
                </a:solidFill>
                <a:cs typeface="Calibri"/>
              </a:rPr>
              <a:t>Plastic: it's resistant to force, and good for younger kids. Example: Plastic toys</a:t>
            </a:r>
          </a:p>
          <a:p>
            <a:r>
              <a:rPr lang="en-US" sz="2000" dirty="0">
                <a:solidFill>
                  <a:srgbClr val="FFFFFF"/>
                </a:solidFill>
                <a:cs typeface="Calibri"/>
              </a:rPr>
              <a:t>Metal grip: It's very Hard and will most likely never break, But uncomfortable to grip, also very dense. Example: weights </a:t>
            </a:r>
          </a:p>
          <a:p>
            <a:endParaRPr lang="en-US" sz="2000">
              <a:solidFill>
                <a:srgbClr val="FFFFFF"/>
              </a:solidFill>
              <a:cs typeface="Calibri"/>
            </a:endParaRPr>
          </a:p>
        </p:txBody>
      </p:sp>
    </p:spTree>
    <p:extLst>
      <p:ext uri="{BB962C8B-B14F-4D97-AF65-F5344CB8AC3E}">
        <p14:creationId xmlns:p14="http://schemas.microsoft.com/office/powerpoint/2010/main" val="292064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AB4CD7-20BF-4DF6-9893-6F6FA6B08A9A}"/>
              </a:ext>
            </a:extLst>
          </p:cNvPr>
          <p:cNvSpPr>
            <a:spLocks noGrp="1"/>
          </p:cNvSpPr>
          <p:nvPr>
            <p:ph type="title"/>
          </p:nvPr>
        </p:nvSpPr>
        <p:spPr>
          <a:xfrm>
            <a:off x="871220" y="860028"/>
            <a:ext cx="6006192" cy="1324907"/>
          </a:xfrm>
        </p:spPr>
        <p:txBody>
          <a:bodyPr>
            <a:normAutofit/>
          </a:bodyPr>
          <a:lstStyle/>
          <a:p>
            <a:r>
              <a:rPr lang="en-US">
                <a:solidFill>
                  <a:schemeClr val="accent1"/>
                </a:solidFill>
                <a:cs typeface="Calibri Light"/>
              </a:rPr>
              <a:t>Grip Shapes and Patterns</a:t>
            </a:r>
            <a:endParaRPr lang="en-US">
              <a:solidFill>
                <a:schemeClr val="accent1"/>
              </a:solidFill>
            </a:endParaRPr>
          </a:p>
        </p:txBody>
      </p:sp>
      <p:sp>
        <p:nvSpPr>
          <p:cNvPr id="3" name="Content Placeholder 2">
            <a:extLst>
              <a:ext uri="{FF2B5EF4-FFF2-40B4-BE49-F238E27FC236}">
                <a16:creationId xmlns:a16="http://schemas.microsoft.com/office/drawing/2014/main" id="{00E5A666-A18F-482A-AE52-E8F9AED29071}"/>
              </a:ext>
            </a:extLst>
          </p:cNvPr>
          <p:cNvSpPr>
            <a:spLocks noGrp="1"/>
          </p:cNvSpPr>
          <p:nvPr>
            <p:ph idx="1"/>
          </p:nvPr>
        </p:nvSpPr>
        <p:spPr>
          <a:xfrm>
            <a:off x="871220" y="2248823"/>
            <a:ext cx="6006192" cy="3928139"/>
          </a:xfrm>
        </p:spPr>
        <p:txBody>
          <a:bodyPr vert="horz" lIns="91440" tIns="45720" rIns="91440" bIns="45720" rtlCol="0">
            <a:normAutofit/>
          </a:bodyPr>
          <a:lstStyle/>
          <a:p>
            <a:r>
              <a:rPr lang="en-US" sz="2400">
                <a:solidFill>
                  <a:schemeClr val="accent1"/>
                </a:solidFill>
                <a:cs typeface="Calibri"/>
              </a:rPr>
              <a:t>Grips are usually a cylinder because that’s the form your clenched hand is most comfortable with, But they come in other shapes too.</a:t>
            </a:r>
          </a:p>
          <a:p>
            <a:r>
              <a:rPr lang="en-US" sz="2400">
                <a:solidFill>
                  <a:schemeClr val="accent1"/>
                </a:solidFill>
                <a:cs typeface="Calibri"/>
              </a:rPr>
              <a:t>Patterns also help with grips, as one may be for comfort and another for safety. A bikes texture is for comfort and being able to tightly grip it. while a gun's grip Pattern will be for safety so that you can hold it and not have it fall out while you shoot.</a:t>
            </a: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9C00D1D2-766A-4F3D-B691-C750587028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800" b="10871"/>
          <a:stretch/>
        </p:blipFill>
        <p:spPr>
          <a:xfrm>
            <a:off x="7523826" y="862763"/>
            <a:ext cx="3788081" cy="5151142"/>
          </a:xfrm>
          <a:prstGeom prst="rect">
            <a:avLst/>
          </a:prstGeom>
        </p:spPr>
      </p:pic>
    </p:spTree>
    <p:extLst>
      <p:ext uri="{BB962C8B-B14F-4D97-AF65-F5344CB8AC3E}">
        <p14:creationId xmlns:p14="http://schemas.microsoft.com/office/powerpoint/2010/main" val="225033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Free photo: Fork Lockout, Lockout Feature - Free Image on ...">
            <a:extLst>
              <a:ext uri="{FF2B5EF4-FFF2-40B4-BE49-F238E27FC236}">
                <a16:creationId xmlns:a16="http://schemas.microsoft.com/office/drawing/2014/main" id="{DF389FD8-4F94-4AED-B916-F6E7BBF04B40}"/>
              </a:ext>
            </a:extLst>
          </p:cNvPr>
          <p:cNvPicPr>
            <a:picLocks noChangeAspect="1"/>
          </p:cNvPicPr>
          <p:nvPr/>
        </p:nvPicPr>
        <p:blipFill rotWithShape="1">
          <a:blip r:embed="rId2"/>
          <a:srcRect t="20410" r="9091" b="298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98EEE-BB7F-443F-87EF-827233261994}"/>
              </a:ext>
            </a:extLst>
          </p:cNvPr>
          <p:cNvSpPr>
            <a:spLocks noGrp="1"/>
          </p:cNvSpPr>
          <p:nvPr>
            <p:ph type="title"/>
          </p:nvPr>
        </p:nvSpPr>
        <p:spPr>
          <a:xfrm>
            <a:off x="594804" y="640263"/>
            <a:ext cx="6619811" cy="1344975"/>
          </a:xfrm>
        </p:spPr>
        <p:txBody>
          <a:bodyPr>
            <a:normAutofit/>
          </a:bodyPr>
          <a:lstStyle/>
          <a:p>
            <a:r>
              <a:rPr lang="en-US" sz="4000">
                <a:cs typeface="Calibri Light"/>
              </a:rPr>
              <a:t>The Science behind grips</a:t>
            </a:r>
            <a:endParaRPr lang="en-US" sz="4000"/>
          </a:p>
        </p:txBody>
      </p:sp>
      <p:sp>
        <p:nvSpPr>
          <p:cNvPr id="3" name="Content Placeholder 2">
            <a:extLst>
              <a:ext uri="{FF2B5EF4-FFF2-40B4-BE49-F238E27FC236}">
                <a16:creationId xmlns:a16="http://schemas.microsoft.com/office/drawing/2014/main" id="{1AB8AC03-9B71-4D97-870D-E80CDDD545F5}"/>
              </a:ext>
            </a:extLst>
          </p:cNvPr>
          <p:cNvSpPr>
            <a:spLocks noGrp="1"/>
          </p:cNvSpPr>
          <p:nvPr>
            <p:ph idx="1"/>
          </p:nvPr>
        </p:nvSpPr>
        <p:spPr>
          <a:xfrm>
            <a:off x="594109" y="2121763"/>
            <a:ext cx="6620505" cy="3773010"/>
          </a:xfrm>
        </p:spPr>
        <p:txBody>
          <a:bodyPr vert="horz" lIns="91440" tIns="45720" rIns="91440" bIns="45720" rtlCol="0" anchor="t">
            <a:normAutofit/>
          </a:bodyPr>
          <a:lstStyle/>
          <a:p>
            <a:pPr marL="0" indent="0">
              <a:buNone/>
            </a:pPr>
            <a:endParaRPr lang="en-US" sz="2400" dirty="0">
              <a:cs typeface="Calibri"/>
            </a:endParaRPr>
          </a:p>
          <a:p>
            <a:r>
              <a:rPr lang="en-US" sz="2400" dirty="0">
                <a:cs typeface="Calibri"/>
              </a:rPr>
              <a:t>A swords grip protects it from impact and absorbs some of the blow, the guard of the handle is so your hand doesn’t move too much forward, slide off, or get cut. It's got a Pommel so that the hand doesn’t retract back and drop the sword.</a:t>
            </a:r>
          </a:p>
          <a:p>
            <a:r>
              <a:rPr lang="en-US" sz="2400" dirty="0">
                <a:cs typeface="Calibri"/>
              </a:rPr>
              <a:t>In a bike the grip is used so that you don’t accidentally drop the handlebars since Rubber is much easier to grip than Iron. And it's also so it's easier to maintain the direction you're going in.</a:t>
            </a:r>
          </a:p>
        </p:txBody>
      </p:sp>
    </p:spTree>
    <p:extLst>
      <p:ext uri="{BB962C8B-B14F-4D97-AF65-F5344CB8AC3E}">
        <p14:creationId xmlns:p14="http://schemas.microsoft.com/office/powerpoint/2010/main" val="140924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160B8-7720-4CE0-B51B-0542CB571831}"/>
              </a:ext>
            </a:extLst>
          </p:cNvPr>
          <p:cNvSpPr>
            <a:spLocks noGrp="1"/>
          </p:cNvSpPr>
          <p:nvPr>
            <p:ph type="title"/>
          </p:nvPr>
        </p:nvSpPr>
        <p:spPr>
          <a:xfrm>
            <a:off x="640080" y="325369"/>
            <a:ext cx="4368602" cy="1956841"/>
          </a:xfrm>
        </p:spPr>
        <p:txBody>
          <a:bodyPr anchor="b">
            <a:normAutofit/>
          </a:bodyPr>
          <a:lstStyle/>
          <a:p>
            <a:r>
              <a:rPr lang="en-US" sz="5000">
                <a:cs typeface="Calibri Light"/>
              </a:rPr>
              <a:t>How I use grips in everyday life:</a:t>
            </a:r>
            <a:endParaRPr lang="en-US" sz="50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A0D43-96D0-4365-AAE5-658DF7821F51}"/>
              </a:ext>
            </a:extLst>
          </p:cNvPr>
          <p:cNvSpPr>
            <a:spLocks noGrp="1"/>
          </p:cNvSpPr>
          <p:nvPr>
            <p:ph idx="1"/>
          </p:nvPr>
        </p:nvSpPr>
        <p:spPr>
          <a:xfrm>
            <a:off x="640080" y="2872899"/>
            <a:ext cx="4243589" cy="3320668"/>
          </a:xfrm>
        </p:spPr>
        <p:txBody>
          <a:bodyPr vert="horz" lIns="91440" tIns="45720" rIns="91440" bIns="45720" rtlCol="0" anchor="t">
            <a:normAutofit fontScale="92500"/>
          </a:bodyPr>
          <a:lstStyle/>
          <a:p>
            <a:r>
              <a:rPr lang="en-US" sz="2200" dirty="0">
                <a:cs typeface="Calibri"/>
              </a:rPr>
              <a:t>I use a spatula's grip to hold it while I make something with a cooker.</a:t>
            </a:r>
          </a:p>
          <a:p>
            <a:r>
              <a:rPr lang="en-US" sz="2200" dirty="0">
                <a:cs typeface="Calibri"/>
              </a:rPr>
              <a:t>I use a grip of a Lawn mower to protect my hands and hold it.</a:t>
            </a:r>
          </a:p>
          <a:p>
            <a:r>
              <a:rPr lang="en-US" sz="2200" dirty="0">
                <a:cs typeface="Calibri"/>
              </a:rPr>
              <a:t>I use a knife grip to cut vegetables and fruits.</a:t>
            </a:r>
          </a:p>
          <a:p>
            <a:r>
              <a:rPr lang="en-US" sz="2200" dirty="0">
                <a:cs typeface="Calibri"/>
              </a:rPr>
              <a:t>I use the grip of a bicycle for steering</a:t>
            </a:r>
          </a:p>
          <a:p>
            <a:r>
              <a:rPr lang="en-US" sz="2200" dirty="0">
                <a:cs typeface="Calibri"/>
              </a:rPr>
              <a:t>My backpack's handle is a grip I use for carrying it when I'm in a rush.</a:t>
            </a:r>
          </a:p>
        </p:txBody>
      </p:sp>
      <p:pic>
        <p:nvPicPr>
          <p:cNvPr id="4" name="Picture 4" descr="A close up of a device&#10;&#10;Description automatically generated">
            <a:extLst>
              <a:ext uri="{FF2B5EF4-FFF2-40B4-BE49-F238E27FC236}">
                <a16:creationId xmlns:a16="http://schemas.microsoft.com/office/drawing/2014/main" id="{35D277EE-6D7B-4191-807E-42E275BB0D5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876" r="128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AEE262B6-397E-4D5C-A75A-455445B0AE00}"/>
              </a:ext>
            </a:extLst>
          </p:cNvPr>
          <p:cNvSpPr txBox="1"/>
          <p:nvPr/>
        </p:nvSpPr>
        <p:spPr>
          <a:xfrm>
            <a:off x="9740688" y="6657945"/>
            <a:ext cx="2451312" cy="200055"/>
          </a:xfrm>
          <a:prstGeom prst="rect">
            <a:avLst/>
          </a:prstGeom>
          <a:solidFill>
            <a:srgbClr val="000000"/>
          </a:solidFill>
        </p:spPr>
        <p:txBody>
          <a:bodyPr wrap="none" lIns="91440" tIns="45720" rIns="91440" bIns="45720" anchor="t">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64199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itting, photo, green, air&#10;&#10;Description automatically generated">
            <a:extLst>
              <a:ext uri="{FF2B5EF4-FFF2-40B4-BE49-F238E27FC236}">
                <a16:creationId xmlns:a16="http://schemas.microsoft.com/office/drawing/2014/main" id="{29F76A86-3166-4349-B78F-AD3B190289DF}"/>
              </a:ext>
            </a:extLst>
          </p:cNvPr>
          <p:cNvPicPr>
            <a:picLocks noChangeAspect="1"/>
          </p:cNvPicPr>
          <p:nvPr/>
        </p:nvPicPr>
        <p:blipFill rotWithShape="1">
          <a:blip r:embed="rId2"/>
          <a:srcRect l="26098" t="10000" r="26689" b="6997"/>
          <a:stretch/>
        </p:blipFill>
        <p:spPr>
          <a:xfrm>
            <a:off x="862164" y="58037"/>
            <a:ext cx="1887760" cy="6802484"/>
          </a:xfrm>
          <a:prstGeom prst="rect">
            <a:avLst/>
          </a:prstGeom>
        </p:spPr>
      </p:pic>
      <p:pic>
        <p:nvPicPr>
          <p:cNvPr id="3" name="Picture 3" descr="A picture containing standing, tiled&#10;&#10;Description automatically generated">
            <a:extLst>
              <a:ext uri="{FF2B5EF4-FFF2-40B4-BE49-F238E27FC236}">
                <a16:creationId xmlns:a16="http://schemas.microsoft.com/office/drawing/2014/main" id="{B5F30F1B-987F-4DA4-83AF-7B266E3E94B2}"/>
              </a:ext>
            </a:extLst>
          </p:cNvPr>
          <p:cNvPicPr>
            <a:picLocks noChangeAspect="1"/>
          </p:cNvPicPr>
          <p:nvPr/>
        </p:nvPicPr>
        <p:blipFill>
          <a:blip r:embed="rId3"/>
          <a:stretch>
            <a:fillRect/>
          </a:stretch>
        </p:blipFill>
        <p:spPr>
          <a:xfrm>
            <a:off x="7021606" y="-1345"/>
            <a:ext cx="5165015" cy="6861585"/>
          </a:xfrm>
          <a:prstGeom prst="rect">
            <a:avLst/>
          </a:prstGeom>
        </p:spPr>
      </p:pic>
    </p:spTree>
    <p:extLst>
      <p:ext uri="{BB962C8B-B14F-4D97-AF65-F5344CB8AC3E}">
        <p14:creationId xmlns:p14="http://schemas.microsoft.com/office/powerpoint/2010/main" val="3639716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36C70C7FBB942A43825D5539AAE85" ma:contentTypeVersion="13" ma:contentTypeDescription="Create a new document." ma:contentTypeScope="" ma:versionID="c01463e646a78ae9e01af3f3e9db5adf">
  <xsd:schema xmlns:xsd="http://www.w3.org/2001/XMLSchema" xmlns:xs="http://www.w3.org/2001/XMLSchema" xmlns:p="http://schemas.microsoft.com/office/2006/metadata/properties" xmlns:ns2="1beda088-a53f-4d1f-ad33-0ffab6d84401" xmlns:ns3="c8e5e928-2d86-4547-9f49-eb2e40956fd4" targetNamespace="http://schemas.microsoft.com/office/2006/metadata/properties" ma:root="true" ma:fieldsID="b605172c3daffcffee3232b0df93d9d3" ns2:_="" ns3:_="">
    <xsd:import namespace="1beda088-a53f-4d1f-ad33-0ffab6d84401"/>
    <xsd:import namespace="c8e5e928-2d86-4547-9f49-eb2e40956f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da088-a53f-4d1f-ad33-0ffab6d84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928-2d86-4547-9f49-eb2e40956f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beda088-a53f-4d1f-ad33-0ffab6d84401" xsi:nil="true"/>
  </documentManagement>
</p:properties>
</file>

<file path=customXml/itemProps1.xml><?xml version="1.0" encoding="utf-8"?>
<ds:datastoreItem xmlns:ds="http://schemas.openxmlformats.org/officeDocument/2006/customXml" ds:itemID="{D751A884-3F88-467A-BE52-4575B0D62139}"/>
</file>

<file path=customXml/itemProps2.xml><?xml version="1.0" encoding="utf-8"?>
<ds:datastoreItem xmlns:ds="http://schemas.openxmlformats.org/officeDocument/2006/customXml" ds:itemID="{7FF104EC-5805-403B-A748-A10768CC78B2}"/>
</file>

<file path=customXml/itemProps3.xml><?xml version="1.0" encoding="utf-8"?>
<ds:datastoreItem xmlns:ds="http://schemas.openxmlformats.org/officeDocument/2006/customXml" ds:itemID="{F80D0BA4-B9EE-4EF1-8758-B6A6FD3DBD0A}"/>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Get a Grip</vt:lpstr>
      <vt:lpstr>What are grips?</vt:lpstr>
      <vt:lpstr>List of items that use grips:</vt:lpstr>
      <vt:lpstr>Some Examples of Materials in Grips and their functions</vt:lpstr>
      <vt:lpstr>Grip Shapes and Patterns</vt:lpstr>
      <vt:lpstr>The Science behind grips</vt:lpstr>
      <vt:lpstr>How I use grips in everyday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371</cp:revision>
  <dcterms:created xsi:type="dcterms:W3CDTF">2020-12-08T13:48:30Z</dcterms:created>
  <dcterms:modified xsi:type="dcterms:W3CDTF">2020-12-15T19:48:11Z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0x01010030036C70C7FBB942A43825D5539AAE85</vt:lpwstr>
  </property>
</Properties>
</file>