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506ACF-CFD2-4489-8CC4-C4F5D0DFBA7F}" type="datetimeFigureOut">
              <a:rPr lang="en-IE" smtClean="0"/>
              <a:t>17/10/2013</a:t>
            </a:fld>
            <a:endParaRPr lang="en-I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ADA069-ED41-414D-B9CF-B755DDEDADC5}" type="slidenum">
              <a:rPr lang="en-IE" smtClean="0"/>
              <a:t>‹#›</a:t>
            </a:fld>
            <a:endParaRPr lang="en-I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6ACF-CFD2-4489-8CC4-C4F5D0DFBA7F}" type="datetimeFigureOut">
              <a:rPr lang="en-IE" smtClean="0"/>
              <a:t>17/10/2013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069-ED41-414D-B9CF-B755DDEDADC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6ACF-CFD2-4489-8CC4-C4F5D0DFBA7F}" type="datetimeFigureOut">
              <a:rPr lang="en-IE" smtClean="0"/>
              <a:t>17/10/2013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069-ED41-414D-B9CF-B755DDEDADC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6ACF-CFD2-4489-8CC4-C4F5D0DFBA7F}" type="datetimeFigureOut">
              <a:rPr lang="en-IE" smtClean="0"/>
              <a:t>17/10/2013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069-ED41-414D-B9CF-B755DDEDADC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6ACF-CFD2-4489-8CC4-C4F5D0DFBA7F}" type="datetimeFigureOut">
              <a:rPr lang="en-IE" smtClean="0"/>
              <a:t>17/10/2013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069-ED41-414D-B9CF-B755DDEDADC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6ACF-CFD2-4489-8CC4-C4F5D0DFBA7F}" type="datetimeFigureOut">
              <a:rPr lang="en-IE" smtClean="0"/>
              <a:t>17/10/2013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069-ED41-414D-B9CF-B755DDEDADC5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6ACF-CFD2-4489-8CC4-C4F5D0DFBA7F}" type="datetimeFigureOut">
              <a:rPr lang="en-IE" smtClean="0"/>
              <a:t>17/10/2013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069-ED41-414D-B9CF-B755DDEDADC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6ACF-CFD2-4489-8CC4-C4F5D0DFBA7F}" type="datetimeFigureOut">
              <a:rPr lang="en-IE" smtClean="0"/>
              <a:t>17/10/2013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069-ED41-414D-B9CF-B755DDEDADC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6ACF-CFD2-4489-8CC4-C4F5D0DFBA7F}" type="datetimeFigureOut">
              <a:rPr lang="en-IE" smtClean="0"/>
              <a:t>17/10/2013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069-ED41-414D-B9CF-B755DDEDADC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6ACF-CFD2-4489-8CC4-C4F5D0DFBA7F}" type="datetimeFigureOut">
              <a:rPr lang="en-IE" smtClean="0"/>
              <a:t>17/10/2013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069-ED41-414D-B9CF-B755DDEDADC5}" type="slidenum">
              <a:rPr lang="en-IE" smtClean="0"/>
              <a:t>‹#›</a:t>
            </a:fld>
            <a:endParaRPr lang="en-I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6ACF-CFD2-4489-8CC4-C4F5D0DFBA7F}" type="datetimeFigureOut">
              <a:rPr lang="en-IE" smtClean="0"/>
              <a:t>17/10/2013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069-ED41-414D-B9CF-B755DDEDADC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2506ACF-CFD2-4489-8CC4-C4F5D0DFBA7F}" type="datetimeFigureOut">
              <a:rPr lang="en-IE" smtClean="0"/>
              <a:t>17/10/2013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ADA069-ED41-414D-B9CF-B755DDEDADC5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Technical Graphics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By Dylan Wray</a:t>
            </a:r>
          </a:p>
          <a:p>
            <a:r>
              <a:rPr lang="en-IE" dirty="0" smtClean="0"/>
              <a:t>Rang English</a:t>
            </a:r>
          </a:p>
          <a:p>
            <a:endParaRPr lang="en-IE" dirty="0"/>
          </a:p>
        </p:txBody>
      </p:sp>
      <p:pic>
        <p:nvPicPr>
          <p:cNvPr id="1026" name="Picture 2" descr="https://encrypted-tbn2.gstatic.com/images?q=tbn:ANd9GcRIUCYh4uv3hki5ymNbJUGKGy2tJHd77nszDqQj5iVZS4T8_Y1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764704"/>
            <a:ext cx="349231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Tzz186KgKU5xjfly_Og6nR6D2XnPgNWvKJ5XQ8-FH97Kqf2dSI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933056"/>
            <a:ext cx="3492319" cy="252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12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What we do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t.g we draw symbols and logos. So far we’ve done 16 drawings. </a:t>
            </a:r>
          </a:p>
          <a:p>
            <a:r>
              <a:rPr lang="en-IE" dirty="0" smtClean="0"/>
              <a:t>We use a tee square, set squares and a compass.</a:t>
            </a:r>
          </a:p>
          <a:p>
            <a:r>
              <a:rPr lang="en-IE" dirty="0" smtClean="0"/>
              <a:t>We’ve been learning to draw different types of lines.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65104"/>
            <a:ext cx="472132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476672"/>
            <a:ext cx="392923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44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Examples of our work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356388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363589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49080"/>
            <a:ext cx="385411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653162" y="7470872"/>
            <a:ext cx="100543" cy="75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971" y="4126768"/>
            <a:ext cx="3590605" cy="227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23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 video on Technical Graphics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4263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56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Technical Graphics </vt:lpstr>
      <vt:lpstr>What we do </vt:lpstr>
      <vt:lpstr>Examples of our work </vt:lpstr>
      <vt:lpstr>A video on Technical Graphics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Graphics</dc:title>
  <dc:creator>ibit</dc:creator>
  <cp:lastModifiedBy>ibit</cp:lastModifiedBy>
  <cp:revision>3</cp:revision>
  <dcterms:created xsi:type="dcterms:W3CDTF">2013-10-17T08:53:53Z</dcterms:created>
  <dcterms:modified xsi:type="dcterms:W3CDTF">2013-10-17T09:15:33Z</dcterms:modified>
</cp:coreProperties>
</file>